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0"/>
  </p:notesMasterIdLst>
  <p:sldIdLst>
    <p:sldId id="256" r:id="rId2"/>
    <p:sldId id="403" r:id="rId3"/>
    <p:sldId id="471" r:id="rId4"/>
    <p:sldId id="548" r:id="rId5"/>
    <p:sldId id="499" r:id="rId6"/>
    <p:sldId id="508" r:id="rId7"/>
    <p:sldId id="520" r:id="rId8"/>
    <p:sldId id="509" r:id="rId9"/>
    <p:sldId id="510" r:id="rId10"/>
    <p:sldId id="549" r:id="rId11"/>
    <p:sldId id="513" r:id="rId12"/>
    <p:sldId id="521" r:id="rId13"/>
    <p:sldId id="518" r:id="rId14"/>
    <p:sldId id="437" r:id="rId15"/>
    <p:sldId id="525" r:id="rId16"/>
    <p:sldId id="524" r:id="rId17"/>
    <p:sldId id="514" r:id="rId18"/>
    <p:sldId id="517" r:id="rId19"/>
    <p:sldId id="515" r:id="rId20"/>
    <p:sldId id="516" r:id="rId21"/>
    <p:sldId id="526" r:id="rId22"/>
    <p:sldId id="528" r:id="rId23"/>
    <p:sldId id="529" r:id="rId24"/>
    <p:sldId id="530" r:id="rId25"/>
    <p:sldId id="531" r:id="rId26"/>
    <p:sldId id="512" r:id="rId27"/>
    <p:sldId id="533" r:id="rId28"/>
    <p:sldId id="536" r:id="rId29"/>
    <p:sldId id="535" r:id="rId30"/>
    <p:sldId id="538" r:id="rId31"/>
    <p:sldId id="540" r:id="rId32"/>
    <p:sldId id="541" r:id="rId33"/>
    <p:sldId id="542" r:id="rId34"/>
    <p:sldId id="544" r:id="rId35"/>
    <p:sldId id="545" r:id="rId36"/>
    <p:sldId id="546" r:id="rId37"/>
    <p:sldId id="547" r:id="rId38"/>
    <p:sldId id="550" r:id="rId3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D4EBE9"/>
    <a:srgbClr val="025249"/>
    <a:srgbClr val="9E60B8"/>
    <a:srgbClr val="EF7D1D"/>
    <a:srgbClr val="57A2C5"/>
    <a:srgbClr val="41719C"/>
    <a:srgbClr val="CAA0C9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/>
    <p:restoredTop sz="90743" autoAdjust="0"/>
  </p:normalViewPr>
  <p:slideViewPr>
    <p:cSldViewPr snapToGrid="0" snapToObjects="1">
      <p:cViewPr varScale="1">
        <p:scale>
          <a:sx n="92" d="100"/>
          <a:sy n="92" d="100"/>
        </p:scale>
        <p:origin x="192" y="10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30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381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86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789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3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4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55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312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00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97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81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30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91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3518EF3-1125-2D4B-960D-4DEA4773F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mit Apollo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Full</a:t>
              </a:r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 Stack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42608" y="2636022"/>
            <a:ext cx="922079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1: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"...a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fulfilling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..."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BD7BA4A-20A7-9D4A-A01B-C0EAF36F4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8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Adapter für diverse Webserver (Connect, Express,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97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und 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erzeugen und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Veröffentlichen über Webserver (Express)</a:t>
            </a:r>
          </a:p>
        </p:txBody>
      </p:sp>
    </p:spTree>
    <p:extLst>
      <p:ext uri="{BB962C8B-B14F-4D97-AF65-F5344CB8AC3E}">
        <p14:creationId xmlns:p14="http://schemas.microsoft.com/office/powerpoint/2010/main" val="150949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Bestandteil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welche Typen es gibt und wie sie aussehen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B62456C-8CFA-E542-B85C-B55FD73D6909}"/>
              </a:ext>
            </a:extLst>
          </p:cNvPr>
          <p:cNvSpPr/>
          <p:nvPr/>
        </p:nvSpPr>
        <p:spPr>
          <a:xfrm>
            <a:off x="1711867" y="3139276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1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978435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dirty="0" err="1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"Typen"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Pflicht, legt "Einstieg" zur API fest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E9E8FAF-CC6F-3441-9AD7-AD2154D240F5}"/>
              </a:ext>
            </a:extLst>
          </p:cNvPr>
          <p:cNvSpPr/>
          <p:nvPr/>
        </p:nvSpPr>
        <p:spPr>
          <a:xfrm>
            <a:off x="1711867" y="3106973"/>
            <a:ext cx="6284768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Rating!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78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über Schema-Definition-Language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5182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Funktion, die Daten für ein Feld ermittelt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prüft Rückgabe auf Korrektheit gemäß Schema-Definition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mindestens für Root-Felder implementiert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root.a.b.c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8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1: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52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.find(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args.beerId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2: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Parameter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sorgt dafür, dass nur gültige Werte übergeben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119090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3: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(zum Beispiel Performance-Optimierung / Security, ...)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1895576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besteht aus Type-Definition und passenden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0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veröffentlichen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hier: über Instanz von Express-Server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           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CB1B43-B49A-E841-B78A-82D34C01A4D3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361490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app.get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graphiql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endpointURL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29FDDB-B2BD-B74B-8F51-D886B63F229E}"/>
              </a:ext>
            </a:extLst>
          </p:cNvPr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2A6C2D-C05C-B344-A0C0-075C16CD9C9F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13154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78061" y="2636022"/>
            <a:ext cx="8949887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Query&lt;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{}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243703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6" name="Rechteck 5"/>
          <p:cNvSpPr/>
          <p:nvPr/>
        </p:nvSpPr>
        <p:spPr>
          <a:xfrm>
            <a:off x="117415" y="4877279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2010</Words>
  <Application>Microsoft Macintosh PowerPoint</Application>
  <PresentationFormat>A4-Papier (210 x 297 mm)</PresentationFormat>
  <Paragraphs>495</Paragraphs>
  <Slides>38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 | Mai 2018 | @nilshartmann</vt:lpstr>
      <vt:lpstr>@nilshartmann</vt:lpstr>
      <vt:lpstr>PowerPoint-Präsentation</vt:lpstr>
      <vt:lpstr>PowerPoint-Präsentation</vt:lpstr>
      <vt:lpstr>Source (TypeScript): https://bit.ly/fullstack-graphql-example</vt:lpstr>
      <vt:lpstr>http://localhost:9000</vt:lpstr>
      <vt:lpstr>Beispiel: Intellij IDEA</vt:lpstr>
      <vt:lpstr>query Language</vt:lpstr>
      <vt:lpstr>query Language: Operations</vt:lpstr>
      <vt:lpstr>query Language: Mutations</vt:lpstr>
      <vt:lpstr>"...a runtime for fulfilling queries..."</vt:lpstr>
      <vt:lpstr>Apollo-Server</vt:lpstr>
      <vt:lpstr>GraphQL Server mit Apollo</vt:lpstr>
      <vt:lpstr>Schritt 1: Typen Definition</vt:lpstr>
      <vt:lpstr>Schritt 1: Typen Definition</vt:lpstr>
      <vt:lpstr>Schritt 1: Typen Definition</vt:lpstr>
      <vt:lpstr>Schritt 2: Resolver </vt:lpstr>
      <vt:lpstr>Schritt 2: Resolver </vt:lpstr>
      <vt:lpstr>Schritt 2: Resolver</vt:lpstr>
      <vt:lpstr>Schritt 2: Resolver</vt:lpstr>
      <vt:lpstr>Schritt 3: Schema Veröffentlichen</vt:lpstr>
      <vt:lpstr>Schritt 3: Schema Veröffentlichen</vt:lpstr>
      <vt:lpstr>Schritt 3: Schema Veröffentlichen</vt:lpstr>
      <vt:lpstr>mit Apollo und React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508</cp:revision>
  <cp:lastPrinted>2018-05-30T19:37:50Z</cp:lastPrinted>
  <dcterms:created xsi:type="dcterms:W3CDTF">2016-03-28T15:59:53Z</dcterms:created>
  <dcterms:modified xsi:type="dcterms:W3CDTF">2018-05-30T19:57:01Z</dcterms:modified>
</cp:coreProperties>
</file>